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65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6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Premier League Player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3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analytics pipeline: Python · MySQL · Power BI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89565"/>
            <a:ext cx="1691640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29878" y="5157549"/>
            <a:ext cx="141946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2023-24 SEASON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598777" y="5081945"/>
            <a:ext cx="192143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42486" y="5157549"/>
            <a:ext cx="16340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SPORTS ANALYTICS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7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0968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320968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466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End-to-End Expertise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5739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raw data extraction to polished business intelligence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0968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C990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320968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C990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466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Quality Focus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95739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cleaning, transformation, and validation at every stage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0968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CFA"/>
          </a:solidFill>
          <a:ln w="30480">
            <a:solidFill>
              <a:srgbClr val="B3BDB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3209687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B3BDB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466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Actionable Analytics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95739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 that drive decision-making and insight discovery</a:t>
            </a:r>
            <a:endParaRPr lang="en-US" sz="1750" dirty="0"/>
          </a:p>
        </p:txBody>
      </p:sp>
      <p:pic>
        <p:nvPicPr>
          <p:cNvPr id="15" name="Image 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58552"/>
            <a:ext cx="2254210" cy="623768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348" y="5558552"/>
            <a:ext cx="2537103" cy="6237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1D6116-83B4-B778-0FC2-76192155E9B6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5632C4-2328-359E-65A7-69CB030A5A4C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ports game">
            <a:extLst>
              <a:ext uri="{FF2B5EF4-FFF2-40B4-BE49-F238E27FC236}">
                <a16:creationId xmlns:a16="http://schemas.microsoft.com/office/drawing/2014/main" id="{90E5A64D-114B-AE69-798B-D2B69D8C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20548"/>
            <a:ext cx="13716000" cy="82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2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Mission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5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 raw Kaggle football data into actionable insights through professional data engineering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9958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analytics workflow: data cleaning, database modeling, interactive visualization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A796B-E8C8-2FDA-E713-898D91FE9A12}"/>
              </a:ext>
            </a:extLst>
          </p:cNvPr>
          <p:cNvSpPr/>
          <p:nvPr/>
        </p:nvSpPr>
        <p:spPr>
          <a:xfrm>
            <a:off x="12853555" y="7782791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6344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Pipeline Architecture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Raw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Kaggle CSV with player stats, nationality codes, positions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 cleaning, standardization, country mapping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MySQL Transform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Normalization, joins, ETL best practices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dashboards, custom themes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DC4F4-52C1-DA2E-6D15-68C9813B5F49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68028"/>
            <a:ext cx="891337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Python: Data Cleaning &amp; Transformation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12074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723" y="44390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Import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20723" y="488025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raw CSV with Pandas, assessed data quality and structure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4212074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44170" y="44390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Standardization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4170" y="488025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column names, converted nationality codes to full country names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5964674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723" y="61916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Formatting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20723" y="663285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Reordered columns, optimized data types for analytics readiness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5964674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44170" y="619160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Export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4170" y="6632853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clean Excel output for downstream processing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BDF311-B5E9-EC74-6D71-3C4C7224807F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3054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MySQL: Database Engineering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3153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Professional ETL Practices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normalized mapping tables for country codes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SQL joins for data integration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analytics-ready dimensional model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database design best practices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64308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 Clean, queryable dataset optimized for BI tools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F2A96-D322-EF82-893F-64EEB9DE8EF9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7996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 Dashboard: Key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500+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Players Analyzed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2023-24 season roster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Premier League Teams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league coverage and insights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Dimensions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Position, nationality, age, playing time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CD777-19EB-9034-886B-0C71245AEF90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2230"/>
            <a:ext cx="7098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Dashboard Insights Delivered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Player Utilization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3854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Minutes played, starts, and match participation patterns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Positional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38543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metrics by position: forwards, midfielders, defenders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4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vs Playing Time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53854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Career stage trends and experience correlation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48125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Nationality Distribution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53854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talent composition and contribution analysis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CA33D0-28C9-2828-7182-38B4FDB43753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7331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Skills Demonstrated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28224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53638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data wrangling, ETL automation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114907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919782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948" y="253638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Joins, normalization, query optimization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DAX, custom themes, interactive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55890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This Project Matters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638" y="175248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91603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Real-world workflow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391603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Mirrors industry data engineering practices from ingestion to visualization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21638" y="3423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391603" y="3494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Multi-tool proficiency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391603" y="4022884"/>
            <a:ext cx="56721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seamless integration across analytics stack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638" y="4765119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391603" y="483596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Portfolio-ready output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91603" y="5364242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Professional dashboards showcasing technical and design skills</a:t>
            </a: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580" y="716578"/>
            <a:ext cx="6342102" cy="63421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E98838-92EC-A063-4EA8-5772F0559578}"/>
              </a:ext>
            </a:extLst>
          </p:cNvPr>
          <p:cNvSpPr/>
          <p:nvPr/>
        </p:nvSpPr>
        <p:spPr>
          <a:xfrm>
            <a:off x="12853555" y="7772400"/>
            <a:ext cx="1662545" cy="3844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360</Words>
  <Application>Microsoft Office PowerPoint</Application>
  <PresentationFormat>Custom</PresentationFormat>
  <Paragraphs>84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Crimson Pro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 PATHARE</dc:creator>
  <cp:lastModifiedBy>Harsh Pathare</cp:lastModifiedBy>
  <cp:revision>2</cp:revision>
  <dcterms:created xsi:type="dcterms:W3CDTF">2026-01-03T19:47:49Z</dcterms:created>
  <dcterms:modified xsi:type="dcterms:W3CDTF">2026-01-03T19:55:29Z</dcterms:modified>
</cp:coreProperties>
</file>